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1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59" r:id="rId6"/>
    <p:sldId id="260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140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jpeg>
</file>

<file path=ppt/media/image2.jpg>
</file>

<file path=ppt/media/image3.jp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0094D-A3D4-0445-BCCC-65865DFAD62D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0C4E51-C288-7C48-937D-8E02507391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51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Bumblebees</a:t>
            </a:r>
            <a:r>
              <a:rPr lang="en-US" baseline="0" dirty="0" smtClean="0"/>
              <a:t> are responsible for pollination of sunflowers, cotton, pumpkins, watermelon, peppers, tomatoes, clover, apples, citrus fruits, peaches, lima beans, mustard, many berries and more. (https://</a:t>
            </a:r>
            <a:r>
              <a:rPr lang="en-US" baseline="0" dirty="0" err="1" smtClean="0"/>
              <a:t>www.nps.gov</a:t>
            </a:r>
            <a:r>
              <a:rPr lang="en-US" baseline="0" dirty="0" smtClean="0"/>
              <a:t>/articles/bumble-</a:t>
            </a:r>
            <a:r>
              <a:rPr lang="en-US" baseline="0" dirty="0" err="1" smtClean="0"/>
              <a:t>bee.htm</a:t>
            </a:r>
            <a:r>
              <a:rPr lang="en-US" baseline="0" dirty="0" smtClean="0"/>
              <a:t>)</a:t>
            </a:r>
          </a:p>
          <a:p>
            <a:r>
              <a:rPr lang="en-US" dirty="0" smtClean="0"/>
              <a:t>Neonicotinoids</a:t>
            </a:r>
            <a:r>
              <a:rPr lang="en-US" baseline="0" dirty="0" smtClean="0"/>
              <a:t> are a class of pesticide that EPA is in review of until 2018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0C4E51-C288-7C48-937D-8E02507391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085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overall</a:t>
            </a:r>
            <a:r>
              <a:rPr lang="en-US" baseline="0" dirty="0" smtClean="0"/>
              <a:t> effect on foraging was that foraging efficiency decreased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0C4E51-C288-7C48-937D-8E02507391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19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Focusing on pollen. Flower preference is indicated by the type of pollen that the bees brought in that were rated on</a:t>
            </a:r>
            <a:r>
              <a:rPr lang="en-US" baseline="0" dirty="0" smtClean="0"/>
              <a:t> a color scale to help identify them.</a:t>
            </a:r>
          </a:p>
          <a:p>
            <a:r>
              <a:rPr lang="en-US" baseline="0" dirty="0" smtClean="0"/>
              <a:t>The original study repeat should be a linear regression for foraging and a simple bar chart / pie chart for flower preferences.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0C4E51-C288-7C48-937D-8E02507391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916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8698FBD9-E1C8-AC42-ACD5-5EE8B5256BDC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Effects of Pesticides on bees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Surabhi Nair</a:t>
            </a:r>
          </a:p>
          <a:p>
            <a:r>
              <a:rPr lang="en-US" dirty="0" smtClean="0"/>
              <a:t>Question: How are bumblebee foraging patterns and preferences affecte</a:t>
            </a:r>
            <a:r>
              <a:rPr lang="en-US" dirty="0" smtClean="0"/>
              <a:t>d by prolonged exposure to pesticides?</a:t>
            </a:r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2" name="Picture 1" descr="dominik-scythe-20305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05" y="3237920"/>
            <a:ext cx="5265211" cy="304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479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Motivation and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Bees are crucial to maintaining ecosystems, and bumblebees are excellent pollinators 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Helps us understand the unintended consequences of using pesticides (particularly neonicotinoids)</a:t>
            </a:r>
          </a:p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 smtClean="0"/>
          </a:p>
        </p:txBody>
      </p:sp>
      <p:pic>
        <p:nvPicPr>
          <p:cNvPr id="7" name="Picture 6" descr="brad-huchteman-18554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037" y="3569310"/>
            <a:ext cx="4048911" cy="269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401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The data </a:t>
            </a:r>
            <a:r>
              <a:rPr lang="en-US" dirty="0"/>
              <a:t>came </a:t>
            </a:r>
            <a:r>
              <a:rPr lang="en-US" dirty="0" smtClean="0"/>
              <a:t>from “Chronic </a:t>
            </a:r>
            <a:r>
              <a:rPr lang="en-US" dirty="0"/>
              <a:t>impairment of bumblebee natural foraging </a:t>
            </a:r>
            <a:r>
              <a:rPr lang="en-US" dirty="0" err="1"/>
              <a:t>behaviour</a:t>
            </a:r>
            <a:r>
              <a:rPr lang="en-US" dirty="0"/>
              <a:t> induced by </a:t>
            </a:r>
            <a:r>
              <a:rPr lang="en-US" dirty="0" err="1"/>
              <a:t>sublethal</a:t>
            </a:r>
            <a:r>
              <a:rPr lang="en-US" dirty="0"/>
              <a:t> pesticide </a:t>
            </a:r>
            <a:r>
              <a:rPr lang="en-US" dirty="0" smtClean="0"/>
              <a:t>exposure” (2014)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The researchers </a:t>
            </a:r>
            <a:r>
              <a:rPr lang="en-US" dirty="0"/>
              <a:t>observed the effects of two neonicotinoids (imidacloprid, λ-cyhalothrin), and their combined </a:t>
            </a:r>
            <a:r>
              <a:rPr lang="en-US" dirty="0" smtClean="0"/>
              <a:t>effect on foraging and pollen preferences of </a:t>
            </a:r>
            <a:r>
              <a:rPr lang="en-US" i="1" dirty="0" smtClean="0"/>
              <a:t>Bombus terrestris </a:t>
            </a:r>
            <a:r>
              <a:rPr lang="en-US" dirty="0" smtClean="0"/>
              <a:t>(buff-tailed bumblebee)</a:t>
            </a:r>
            <a:endParaRPr lang="en-US" i="1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Using their data on pollen preferences, we can determine how bees pick flowers and how much pollen they carry, and how often they forage. </a:t>
            </a:r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00245" y="4898589"/>
            <a:ext cx="2896310" cy="176897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3610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There are two excel sheets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Foraging data </a:t>
            </a:r>
            <a:r>
              <a:rPr lang="mr-IN" dirty="0" smtClean="0"/>
              <a:t>–</a:t>
            </a:r>
            <a:r>
              <a:rPr lang="en-US" dirty="0" smtClean="0"/>
              <a:t> number of foraging bouts, duration of foraging sessions, days since beginning of experiment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Pollen Collection </a:t>
            </a:r>
            <a:r>
              <a:rPr lang="mr-IN" dirty="0" smtClean="0"/>
              <a:t>–</a:t>
            </a:r>
            <a:r>
              <a:rPr lang="en-US" dirty="0" smtClean="0"/>
              <a:t> amount of pollen collected &amp; the type of pollen 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Both contain the bee’s colony and treatment (what type/amount of pesticides were used)</a:t>
            </a:r>
          </a:p>
          <a:p>
            <a:pPr lvl="1" indent="0">
              <a:buNone/>
            </a:pP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One of the datasets has “AM” after duration, probably an error that interpreted duration as a timestamp, this can be fixed while parsing. 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One uses dates, the other uses days since experiment began. </a:t>
            </a:r>
          </a:p>
        </p:txBody>
      </p:sp>
    </p:spTree>
    <p:extLst>
      <p:ext uri="{BB962C8B-B14F-4D97-AF65-F5344CB8AC3E}">
        <p14:creationId xmlns:p14="http://schemas.microsoft.com/office/powerpoint/2010/main" val="19418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Anticipated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I will be repeating part of the original study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Determining how the treatments will affect the flower preference of the bees over time, and how much pollen bees carry, as well as a linear regression for foraging bouts.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Using a Poisson distribution model to model the amount of pollen foraged for each treatment over the duration of the 4 weeks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 The researches used a Poisson distribution for the number of foraging bouts and foragers but not for pollen data.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Can be used to predict the amount of pollen foraged after a certain amount of exposure, can be done for each treatment. </a:t>
            </a:r>
          </a:p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67765" y="195833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019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Anticipated Results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It is expected that bees treated with any type of pesticide will be less successful in the amount they forage and the amount of pollen they successfully forage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We can expect the Poisson distribution to take a similar shape for all the treatments, but the pesticide treatments will likely feature much lower probabilities for high pollen yields as time goes on. </a:t>
            </a:r>
          </a:p>
          <a:p>
            <a:pPr marL="342900" indent="-342900">
              <a:buFont typeface="Arial"/>
              <a:buChar char="•"/>
            </a:pPr>
            <a:endParaRPr lang="en-US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1514756" y="19889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5" name="Picture 14" descr="fec12292-fig-00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070" y="4083496"/>
            <a:ext cx="4055271" cy="2470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244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ictoria-kurtovich-16851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673" y="3580082"/>
            <a:ext cx="3993170" cy="26621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3826" y="6425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73225" y="413085"/>
            <a:ext cx="6395636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Sources:</a:t>
            </a:r>
          </a:p>
          <a:p>
            <a:endParaRPr lang="en-US" dirty="0" smtClean="0"/>
          </a:p>
          <a:p>
            <a:r>
              <a:rPr lang="en-US" dirty="0"/>
              <a:t>Gill RJ, </a:t>
            </a:r>
            <a:r>
              <a:rPr lang="en-US" dirty="0" err="1"/>
              <a:t>Raine</a:t>
            </a:r>
            <a:r>
              <a:rPr lang="en-US" dirty="0"/>
              <a:t> NE (2014) Chronic impairment of bumblebee natural foraging </a:t>
            </a:r>
            <a:r>
              <a:rPr lang="en-US" dirty="0" err="1"/>
              <a:t>behaviour</a:t>
            </a:r>
            <a:r>
              <a:rPr lang="en-US" dirty="0"/>
              <a:t> induced by </a:t>
            </a:r>
            <a:r>
              <a:rPr lang="en-US" dirty="0" err="1"/>
              <a:t>sublethal</a:t>
            </a:r>
            <a:r>
              <a:rPr lang="en-US" dirty="0"/>
              <a:t> pesticide exposure. Functional Ecology 28(6): 1459-1471.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"Beekeepers and Public Interest Groups Sue EPA Over Bee-Toxic Pesticides." Pesticide Action Network.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"Pollinators." National Parks Service. U.S. Department of the Interior, 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970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385</TotalTime>
  <Words>601</Words>
  <Application>Microsoft Macintosh PowerPoint</Application>
  <PresentationFormat>On-screen Show (4:3)</PresentationFormat>
  <Paragraphs>48</Paragraphs>
  <Slides>7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Essential</vt:lpstr>
      <vt:lpstr>Effects of Pesticides on bees</vt:lpstr>
      <vt:lpstr>Motivation and Background</vt:lpstr>
      <vt:lpstr>Approach</vt:lpstr>
      <vt:lpstr>The Data</vt:lpstr>
      <vt:lpstr>Anticipated Details</vt:lpstr>
      <vt:lpstr>Anticipated Results</vt:lpstr>
      <vt:lpstr>PowerPoint Presentation</vt:lpstr>
    </vt:vector>
  </TitlesOfParts>
  <Company>University of Colorado Boulder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Project</dc:title>
  <dc:creator>Sam Flaxman</dc:creator>
  <cp:lastModifiedBy>Surabhi Nair</cp:lastModifiedBy>
  <cp:revision>42</cp:revision>
  <dcterms:created xsi:type="dcterms:W3CDTF">2015-03-02T05:00:33Z</dcterms:created>
  <dcterms:modified xsi:type="dcterms:W3CDTF">2017-04-18T02:09:02Z</dcterms:modified>
</cp:coreProperties>
</file>

<file path=docProps/thumbnail.jpeg>
</file>